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322" r:id="rId5"/>
    <p:sldId id="316" r:id="rId6"/>
    <p:sldId id="318" r:id="rId7"/>
    <p:sldId id="319" r:id="rId8"/>
    <p:sldId id="320" r:id="rId9"/>
    <p:sldId id="321" r:id="rId10"/>
    <p:sldId id="262" r:id="rId11"/>
    <p:sldId id="265" r:id="rId12"/>
    <p:sldId id="266" r:id="rId13"/>
    <p:sldId id="306" r:id="rId14"/>
    <p:sldId id="263" r:id="rId15"/>
    <p:sldId id="264" r:id="rId16"/>
    <p:sldId id="273" r:id="rId17"/>
    <p:sldId id="272" r:id="rId18"/>
    <p:sldId id="311" r:id="rId19"/>
    <p:sldId id="274" r:id="rId20"/>
    <p:sldId id="275" r:id="rId21"/>
    <p:sldId id="30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12" r:id="rId34"/>
    <p:sldId id="313" r:id="rId35"/>
    <p:sldId id="314" r:id="rId36"/>
    <p:sldId id="315" r:id="rId37"/>
    <p:sldId id="289" r:id="rId38"/>
    <p:sldId id="290" r:id="rId39"/>
    <p:sldId id="291" r:id="rId40"/>
    <p:sldId id="293" r:id="rId41"/>
    <p:sldId id="295" r:id="rId42"/>
    <p:sldId id="302" r:id="rId43"/>
    <p:sldId id="297" r:id="rId44"/>
    <p:sldId id="310" r:id="rId45"/>
    <p:sldId id="298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>
                <a:solidFill>
                  <a:srgbClr val="C00000"/>
                </a:solidFill>
              </a:rPr>
              <a:t>2022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4392488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YÜKSEKÖĞRETİM KURUMLARI SINAVI </a:t>
            </a:r>
          </a:p>
          <a:p>
            <a:r>
              <a:rPr lang="tr-TR" sz="4000" b="1" dirty="0" smtClean="0">
                <a:solidFill>
                  <a:srgbClr val="C00000"/>
                </a:solidFill>
              </a:rPr>
              <a:t>(TYT – AYT - YDT)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05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4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  <p:extLst>
      <p:ext uri="{BB962C8B-B14F-4D97-AF65-F5344CB8AC3E}">
        <p14:creationId xmlns:p14="http://schemas.microsoft.com/office/powerpoint/2010/main" val="117634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617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… HAZİRANDA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SINAV SÜRESİ 120 SORU İÇİN 135 DAKİKADIR</a:t>
            </a:r>
            <a:r>
              <a:rPr lang="tr-TR" sz="2400" b="1" dirty="0" smtClean="0">
                <a:solidFill>
                  <a:srgbClr val="FF0000"/>
                </a:solidFill>
              </a:rPr>
              <a:t>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03426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tr-TR" b="1" dirty="0" smtClean="0"/>
              <a:t>TYT SORU DAĞILIMLAR </a:t>
            </a:r>
            <a:r>
              <a:rPr lang="tr-TR" b="1" dirty="0" smtClean="0">
                <a:solidFill>
                  <a:srgbClr val="FF0000"/>
                </a:solidFill>
              </a:rPr>
              <a:t>(</a:t>
            </a:r>
            <a:r>
              <a:rPr lang="tr-TR" sz="3800" b="1" dirty="0" smtClean="0">
                <a:solidFill>
                  <a:srgbClr val="FF0000"/>
                </a:solidFill>
              </a:rPr>
              <a:t>135 </a:t>
            </a:r>
            <a:r>
              <a:rPr lang="tr-TR" sz="3800" b="1" dirty="0" err="1" smtClean="0">
                <a:solidFill>
                  <a:srgbClr val="FF0000"/>
                </a:solidFill>
              </a:rPr>
              <a:t>dk</a:t>
            </a:r>
            <a:r>
              <a:rPr lang="tr-TR" sz="3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6543"/>
            <a:ext cx="5077793" cy="54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3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348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Senay\Desktop\2018 üniversiteye giriş sunumları\TYT PUUAN HESAPLAMA MAN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903649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73234"/>
              </p:ext>
            </p:extLst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34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TYT SONUÇLARI NERELERDE KULLANILICAK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TYT’DE </a:t>
            </a:r>
            <a:r>
              <a:rPr lang="tr-TR" sz="2400" b="1" dirty="0">
                <a:solidFill>
                  <a:srgbClr val="C00000"/>
                </a:solidFill>
              </a:rPr>
              <a:t>150 HAM PUANIN ÜSTÜ: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başvuruda, 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8058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2022 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charset="0"/>
              <a:buChar char="•"/>
            </a:pPr>
            <a:endParaRPr lang="tr-TR" sz="2600" dirty="0" smtClean="0"/>
          </a:p>
          <a:p>
            <a:pPr>
              <a:buFont typeface="Arial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r>
              <a:rPr lang="tr-TR" sz="2600" b="1" dirty="0" smtClean="0">
                <a:solidFill>
                  <a:srgbClr val="002060"/>
                </a:solidFill>
              </a:rPr>
              <a:t>2022 PMYO başvurusunda 2021 TYT puanı kullanılmaz, 2022 TYT puanı istenir.</a:t>
            </a:r>
            <a:endParaRPr lang="tr-TR" sz="2600" b="1" dirty="0">
              <a:solidFill>
                <a:srgbClr val="00206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56643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YKS’DE İKİNCİ AŞAMA SINAVLARI: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ve YABANCI DİL TESTİ (YDT)</a:t>
            </a:r>
            <a:endParaRPr lang="tr-TR" sz="4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05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002060"/>
                </a:solidFill>
              </a:rPr>
              <a:t>AYT ve YDT UYGULANIŞI  </a:t>
            </a:r>
            <a:endParaRPr lang="tr-TR" sz="34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AYT  … Haziranda  pazar sabahı 10:15</a:t>
            </a: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YDT  … Haziranda Pazar öğleden sonra 15:45</a:t>
            </a:r>
          </a:p>
          <a:p>
            <a:pPr marL="0" indent="0">
              <a:buNone/>
            </a:pP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tr-TR" sz="3000" dirty="0" smtClean="0"/>
              <a:t>TYT’de 150 ve üstü ham puan alan adaylar 2. aşama sınavında (AYT) puan hesaplama hakkına sahip olacaklardır. </a:t>
            </a:r>
          </a:p>
        </p:txBody>
      </p:sp>
    </p:spTree>
    <p:extLst>
      <p:ext uri="{BB962C8B-B14F-4D97-AF65-F5344CB8AC3E}">
        <p14:creationId xmlns:p14="http://schemas.microsoft.com/office/powerpoint/2010/main" val="3116347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64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55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18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endParaRPr lang="tr-TR" sz="2400" dirty="0" smtClean="0"/>
          </a:p>
          <a:p>
            <a:r>
              <a:rPr lang="tr-TR" sz="2400" dirty="0" smtClean="0"/>
              <a:t>Tarihe ilave olarak Çağdaş Türk Dünya Tarihi eklenir.</a:t>
            </a:r>
          </a:p>
          <a:p>
            <a:endParaRPr lang="tr-TR" sz="2400" dirty="0" smtClean="0"/>
          </a:p>
          <a:p>
            <a:r>
              <a:rPr lang="tr-TR" sz="2400" dirty="0" smtClean="0"/>
              <a:t>Coğrafya için tüm lise müfredatına çalışması önerilir. </a:t>
            </a:r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0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0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Not: AYT’de hangi derslerde hangi konuların sorulacağı bilgisine  genctercih.com dan ulaşabilirsiniz. 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1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1713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70C0"/>
                </a:solidFill>
              </a:rPr>
              <a:t>2022 YKS TARİHLERİ 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TYT  18 Haziran 2022 Cumartesi </a:t>
            </a: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AYT 19 Haziran 2022 Pazar</a:t>
            </a:r>
            <a:endParaRPr lang="tr-TR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YDT </a:t>
            </a:r>
            <a:r>
              <a:rPr lang="tr-TR" sz="3600" b="1" dirty="0">
                <a:solidFill>
                  <a:srgbClr val="FF0000"/>
                </a:solidFill>
              </a:rPr>
              <a:t>19 Haziran 2022 Pazar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500" dirty="0" smtClean="0"/>
              <a:t>YKS Başvuruları: 11 Şubat -7 Mart 2022</a:t>
            </a:r>
          </a:p>
          <a:p>
            <a:pPr marL="0" indent="0" algn="ctr">
              <a:buNone/>
            </a:pPr>
            <a:r>
              <a:rPr lang="tr-TR" sz="3500" dirty="0" smtClean="0"/>
              <a:t>Geç Başvuru: 16-17 Mart 2022</a:t>
            </a:r>
          </a:p>
          <a:p>
            <a:pPr marL="0" indent="0" algn="ctr">
              <a:buNone/>
            </a:pPr>
            <a:endParaRPr lang="tr-TR" sz="35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5596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378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66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21 YKS SÜRCİ\puan hsplm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" y="692696"/>
            <a:ext cx="9072613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92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" y="404664"/>
            <a:ext cx="895815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14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" y="476672"/>
            <a:ext cx="89955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408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303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119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TYT’de 150 ham  puanı geçemeyen adayın YKS puanı hesaplanmaz.</a:t>
            </a:r>
          </a:p>
          <a:p>
            <a:r>
              <a:rPr lang="tr-TR" sz="3000" dirty="0" smtClean="0"/>
              <a:t>TYT netleri AYT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r>
              <a:rPr lang="tr-TR" sz="3000" dirty="0" smtClean="0"/>
              <a:t>Aday AYT’de 180 ham puanı geçmese de, TYT ham puanında 150’yi geçtiği için, TYT puanı ile tercih yapabilir.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Söz Sayısal ve          Eşit Ağırlık AYT puanları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102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2584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366644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2022 YKS SONUÇ AÇIKLAMA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      YKS SONUÇLARI                                                                          20 TEMMUZ 2022’DE AÇIKLANACAKTIR</a:t>
            </a:r>
          </a:p>
          <a:p>
            <a:pPr marL="0" indent="0" algn="ctr"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dirty="0"/>
              <a:t> </a:t>
            </a:r>
            <a:r>
              <a:rPr lang="tr-TR" dirty="0" smtClean="0"/>
              <a:t> Sonuçlar açıklandıktan sonra tercih süreci başlayacaktır. </a:t>
            </a:r>
          </a:p>
          <a:p>
            <a:pPr marL="0" indent="0" algn="ctr">
              <a:buNone/>
            </a:pPr>
            <a:r>
              <a:rPr lang="tr-TR" dirty="0"/>
              <a:t> </a:t>
            </a:r>
            <a:r>
              <a:rPr lang="tr-TR" dirty="0" smtClean="0"/>
              <a:t>Tercih sürecinin net tarihi daha sonra ilan edilecektir. </a:t>
            </a:r>
          </a:p>
          <a:p>
            <a:pPr marL="0" indent="0" algn="ctr">
              <a:buNone/>
            </a:pPr>
            <a:r>
              <a:rPr lang="tr-TR" dirty="0" smtClean="0"/>
              <a:t>Tercih süreci 10-15 gün aralığında sürebilir.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6479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31832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56848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Hukuk:                100.000 (EA Puanda) </a:t>
            </a:r>
            <a:r>
              <a:rPr lang="tr-TR" sz="2400" dirty="0" smtClean="0"/>
              <a:t>(2022’den itibaren)</a:t>
            </a:r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20393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Y-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için en az 150 ve üstü ham TYT puanı istenmektedir. 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2506509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4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002060"/>
                </a:solidFill>
              </a:rPr>
              <a:t>Lütfen sadece resmi kurumlardan (YÖK, ÖSYM, MEB vb.) yapılan duyuruları dikkate alınız.</a:t>
            </a:r>
          </a:p>
          <a:p>
            <a:pPr marL="0" indent="0" algn="ctr">
              <a:buNone/>
            </a:pPr>
            <a:endParaRPr lang="tr-T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5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07288" cy="1440160"/>
          </a:xfrm>
        </p:spPr>
        <p:txBody>
          <a:bodyPr>
            <a:normAutofit fontScale="90000"/>
          </a:bodyPr>
          <a:lstStyle/>
          <a:p>
            <a:r>
              <a:rPr lang="tr-TR" sz="4900" b="1" dirty="0" smtClean="0">
                <a:solidFill>
                  <a:srgbClr val="0070C0"/>
                </a:solidFill>
              </a:rPr>
              <a:t>2021 </a:t>
            </a:r>
            <a:r>
              <a:rPr lang="tr-TR" sz="4900" b="1" dirty="0">
                <a:solidFill>
                  <a:srgbClr val="0070C0"/>
                </a:solidFill>
              </a:rPr>
              <a:t>TYT’de 200 ve üstü puana sahip adaylar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endParaRPr lang="tr-TR" sz="3000" dirty="0"/>
          </a:p>
          <a:p>
            <a:r>
              <a:rPr lang="tr-TR" sz="3000" u="sng" dirty="0" smtClean="0">
                <a:solidFill>
                  <a:srgbClr val="FF0000"/>
                </a:solidFill>
              </a:rPr>
              <a:t>Adayın 2021’de merkezi tercih ya da özel yetenekle bir yer kazanmış olsun ya da olmasın.</a:t>
            </a:r>
          </a:p>
          <a:p>
            <a:endParaRPr lang="tr-TR" sz="3000" dirty="0"/>
          </a:p>
          <a:p>
            <a:r>
              <a:rPr lang="tr-TR" sz="3000" dirty="0" smtClean="0"/>
              <a:t>Bu adaylar 2022 YKS başvurusunu yapmış olmaları şartı ile bu puanlarını 2022 TYT’de 3 farklı ihtimalde kullanma hakları vardır. 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79093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İHTİMAL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tr-TR" b="1" dirty="0" smtClean="0"/>
              <a:t>Adayın Hedefi: </a:t>
            </a:r>
            <a:r>
              <a:rPr lang="tr-TR" u="sng" dirty="0" smtClean="0">
                <a:solidFill>
                  <a:srgbClr val="FF0000"/>
                </a:solidFill>
              </a:rPr>
              <a:t>Bu yıl TYT’ye girmeden 2021 TYT puanı ile bu yıl 2 yıllık önlisans tercihine ve özel yetenek sınavlarına başvurmak</a:t>
            </a:r>
            <a:endParaRPr lang="tr-TR" dirty="0"/>
          </a:p>
          <a:p>
            <a:r>
              <a:rPr lang="tr-TR" b="1" dirty="0" smtClean="0"/>
              <a:t>Yapması Gereken: </a:t>
            </a:r>
            <a:r>
              <a:rPr lang="tr-TR" dirty="0" smtClean="0"/>
              <a:t>… </a:t>
            </a:r>
            <a:r>
              <a:rPr lang="tr-TR" dirty="0" err="1" smtClean="0"/>
              <a:t>tl</a:t>
            </a:r>
            <a:r>
              <a:rPr lang="tr-TR" dirty="0" smtClean="0"/>
              <a:t> başvuru ücreti yatırıp başvuru formundaki </a:t>
            </a:r>
            <a:r>
              <a:rPr lang="tr-TR" u="sng" dirty="0" smtClean="0"/>
              <a:t>27. maddeyi </a:t>
            </a:r>
            <a:r>
              <a:rPr lang="tr-TR" dirty="0" smtClean="0"/>
              <a:t>işaretlemek. Bu aday 2022 TYT ve AYT’sine girmeyecek olup, 2021 TYT puanını kullanabilecektir. </a:t>
            </a:r>
          </a:p>
          <a:p>
            <a:r>
              <a:rPr lang="tr-TR" u="sng" dirty="0" smtClean="0"/>
              <a:t>Özel yetenek ve </a:t>
            </a:r>
            <a:r>
              <a:rPr lang="tr-TR" u="sng" dirty="0" err="1" smtClean="0"/>
              <a:t>Önlisans</a:t>
            </a:r>
            <a:r>
              <a:rPr lang="tr-TR" u="sng" dirty="0" smtClean="0"/>
              <a:t> tercihi yapabilecektir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58409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dirty="0" smtClean="0"/>
              <a:t>2. İHTİMAL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896544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Adayın Amacı: </a:t>
            </a:r>
            <a:r>
              <a:rPr lang="tr-TR" u="sng" dirty="0" smtClean="0">
                <a:solidFill>
                  <a:srgbClr val="FF0000"/>
                </a:solidFill>
              </a:rPr>
              <a:t>Bu yıl lisans kazanmak istiyorum (AYT - YDT ile) 2021 TYT puanım iyi ve bu yıl TYT sınavı ile uğraşmak istemiyorum. Geçen yılın TYT puanını kullanmak istiyorum.  </a:t>
            </a:r>
          </a:p>
          <a:p>
            <a:r>
              <a:rPr lang="tr-TR" b="1" dirty="0" smtClean="0"/>
              <a:t>Yapması Gereken: </a:t>
            </a:r>
            <a:r>
              <a:rPr lang="tr-TR" dirty="0" smtClean="0"/>
              <a:t>2022 YKS başvurusu yapılırken 2022 TYT oturumu seçilmeyecek ve 2022 AYT ve / veya 2022 YDT oturumu seçilip bu sınavlara girilecek. Bu adayın 2021 TYT puanı 2022 TYT puanı olacak ve aday bu yıl TYT’ye girmeden yoluna devam edecektir.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578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dirty="0" smtClean="0"/>
              <a:t>3. İHTİMAL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tr-TR" b="1" dirty="0" smtClean="0"/>
              <a:t>Adayın Amacı: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tr-TR" u="sng" dirty="0" smtClean="0">
                <a:solidFill>
                  <a:srgbClr val="FF0000"/>
                </a:solidFill>
              </a:rPr>
              <a:t>2021 TYT puanım 200 üstü ama ben bu yılda TYT sınavına girmek istiyorum. Amacım lisans ya da </a:t>
            </a:r>
            <a:r>
              <a:rPr lang="tr-TR" u="sng" dirty="0">
                <a:solidFill>
                  <a:srgbClr val="FF0000"/>
                </a:solidFill>
              </a:rPr>
              <a:t>ö</a:t>
            </a:r>
            <a:r>
              <a:rPr lang="tr-TR" u="sng" dirty="0" smtClean="0">
                <a:solidFill>
                  <a:srgbClr val="FF0000"/>
                </a:solidFill>
              </a:rPr>
              <a:t>nlisans kazanmak</a:t>
            </a:r>
          </a:p>
          <a:p>
            <a:r>
              <a:rPr lang="tr-TR" b="1" dirty="0" smtClean="0"/>
              <a:t>Yapması Gereken: </a:t>
            </a:r>
            <a:r>
              <a:rPr lang="tr-TR" dirty="0" smtClean="0"/>
              <a:t>Aday bu yıl için TYT ile AYT ve veya YDT başvurusunu yapar. Aday 2022 TYT’ye girer. Sistem adayın 2021 ve 2022 TYT başarısını karşılaştırır ve hangi başarı daha yüksek ise o puan adayın 2022 TYT puanı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4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2021 </a:t>
            </a:r>
            <a:r>
              <a:rPr lang="tr-TR" b="1" dirty="0" err="1" smtClean="0">
                <a:solidFill>
                  <a:srgbClr val="FF0000"/>
                </a:solidFill>
              </a:rPr>
              <a:t>TYT’sinin</a:t>
            </a:r>
            <a:r>
              <a:rPr lang="tr-TR" b="1" dirty="0" smtClean="0">
                <a:solidFill>
                  <a:srgbClr val="FF0000"/>
                </a:solidFill>
              </a:rPr>
              <a:t> 2022 TYT’ye dönüşmesi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2021 ve 2022 TYT puanı olan adaylarda adayın 2021 TYT başarı durumu 2022 TYT’ye dönüştürülür. Bu dönüştürme sonunda elde edilen iki puandan hangisi yüksek ise sistem otomatik olarak o puanı alıp adayın nihai 2022 TYT puanı olarak kabul eder ve adayın AYT puan hesaplamasında ve önlisans özel yetenek tercihlerinde bu nihai puan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36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1647</Words>
  <Application>Microsoft Office PowerPoint</Application>
  <PresentationFormat>Ekran Gösterisi (4:3)</PresentationFormat>
  <Paragraphs>228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Ofis Teması</vt:lpstr>
      <vt:lpstr>2022 YKS </vt:lpstr>
      <vt:lpstr>2022 YKS SINAVLARI:</vt:lpstr>
      <vt:lpstr>2022 YKS TARİHLERİ </vt:lpstr>
      <vt:lpstr>2022 YKS SONUÇ AÇIKLAMA</vt:lpstr>
      <vt:lpstr>2021 TYT’de 200 ve üstü puana sahip adaylar  </vt:lpstr>
      <vt:lpstr>1. İHTİMAL</vt:lpstr>
      <vt:lpstr>2. İHTİMAL </vt:lpstr>
      <vt:lpstr>3. İHTİMAL</vt:lpstr>
      <vt:lpstr>2021 TYT’sinin 2022 TYT’ye dönüşmesi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 (135 dk)</vt:lpstr>
      <vt:lpstr>ADAYLARA TAVSİYEMİZ</vt:lpstr>
      <vt:lpstr>PowerPoint Sunusu</vt:lpstr>
      <vt:lpstr>TYT’de ders başına her bir netin yaklaşık değeri</vt:lpstr>
      <vt:lpstr>TYT SONUÇLARI NERELERDE KULLANILICAK</vt:lpstr>
      <vt:lpstr>TYT PUANI İLE ASKER ve POLİS MESLEK YÜKSEKOKULU ÖN BAŞVURULARI</vt:lpstr>
      <vt:lpstr>YKS’DE İKİNCİ AŞAMA SINAVLARI: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   MTOK Aynen devam edecektir</vt:lpstr>
      <vt:lpstr>TÜM ÜNİVERSİTE ADAYLARINA BAŞARILAR DİLERİZ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Bilecik RAM</cp:lastModifiedBy>
  <cp:revision>151</cp:revision>
  <dcterms:created xsi:type="dcterms:W3CDTF">2017-11-09T20:14:45Z</dcterms:created>
  <dcterms:modified xsi:type="dcterms:W3CDTF">2021-12-17T12:00:01Z</dcterms:modified>
</cp:coreProperties>
</file>