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sldIdLst>
    <p:sldId id="256" r:id="rId2"/>
    <p:sldId id="257" r:id="rId3"/>
    <p:sldId id="258" r:id="rId4"/>
    <p:sldId id="259" r:id="rId5"/>
    <p:sldId id="260" r:id="rId6"/>
    <p:sldId id="261" r:id="rId7"/>
    <p:sldId id="262" r:id="rId8"/>
    <p:sldId id="263" r:id="rId9"/>
    <p:sldId id="266" r:id="rId10"/>
    <p:sldId id="264" r:id="rId11"/>
    <p:sldId id="265"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777" autoAdjust="0"/>
  </p:normalViewPr>
  <p:slideViewPr>
    <p:cSldViewPr>
      <p:cViewPr varScale="1">
        <p:scale>
          <a:sx n="81" d="100"/>
          <a:sy n="81"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8995DC-EB35-408A-8775-5CA7495C0791}" type="datetimeFigureOut">
              <a:rPr lang="tr-TR" smtClean="0"/>
              <a:t>22.10.2020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487A60-E0F3-4A93-B9C6-D515F009FE33}" type="slidenum">
              <a:rPr lang="tr-TR" smtClean="0"/>
              <a:t>‹#›</a:t>
            </a:fld>
            <a:endParaRPr lang="tr-TR"/>
          </a:p>
        </p:txBody>
      </p:sp>
    </p:spTree>
    <p:extLst>
      <p:ext uri="{BB962C8B-B14F-4D97-AF65-F5344CB8AC3E}">
        <p14:creationId xmlns:p14="http://schemas.microsoft.com/office/powerpoint/2010/main" val="4284922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Soru üzerine kısa bir süre tartışabilirsiniz.</a:t>
            </a:r>
            <a:endParaRPr lang="tr-TR" dirty="0"/>
          </a:p>
        </p:txBody>
      </p:sp>
      <p:sp>
        <p:nvSpPr>
          <p:cNvPr id="4" name="Slayt Numarası Yer Tutucusu 3"/>
          <p:cNvSpPr>
            <a:spLocks noGrp="1"/>
          </p:cNvSpPr>
          <p:nvPr>
            <p:ph type="sldNum" sz="quarter" idx="10"/>
          </p:nvPr>
        </p:nvSpPr>
        <p:spPr/>
        <p:txBody>
          <a:bodyPr/>
          <a:lstStyle/>
          <a:p>
            <a:fld id="{DD487A60-E0F3-4A93-B9C6-D515F009FE33}" type="slidenum">
              <a:rPr lang="tr-TR" smtClean="0"/>
              <a:t>3</a:t>
            </a:fld>
            <a:endParaRPr lang="tr-TR"/>
          </a:p>
        </p:txBody>
      </p:sp>
    </p:spTree>
    <p:extLst>
      <p:ext uri="{BB962C8B-B14F-4D97-AF65-F5344CB8AC3E}">
        <p14:creationId xmlns:p14="http://schemas.microsoft.com/office/powerpoint/2010/main" val="1631563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Üzerinde</a:t>
            </a:r>
            <a:r>
              <a:rPr lang="tr-TR" baseline="0" dirty="0" smtClean="0"/>
              <a:t> durulması gereken bir kısım. Sanal alemde hangi bilgileri kimlerle paylaşıyoruz tartışılabilir.</a:t>
            </a:r>
            <a:endParaRPr lang="tr-TR" dirty="0"/>
          </a:p>
        </p:txBody>
      </p:sp>
      <p:sp>
        <p:nvSpPr>
          <p:cNvPr id="4" name="Slayt Numarası Yer Tutucusu 3"/>
          <p:cNvSpPr>
            <a:spLocks noGrp="1"/>
          </p:cNvSpPr>
          <p:nvPr>
            <p:ph type="sldNum" sz="quarter" idx="10"/>
          </p:nvPr>
        </p:nvSpPr>
        <p:spPr/>
        <p:txBody>
          <a:bodyPr/>
          <a:lstStyle/>
          <a:p>
            <a:fld id="{DD487A60-E0F3-4A93-B9C6-D515F009FE33}" type="slidenum">
              <a:rPr lang="tr-TR" smtClean="0"/>
              <a:t>4</a:t>
            </a:fld>
            <a:endParaRPr lang="tr-TR"/>
          </a:p>
        </p:txBody>
      </p:sp>
    </p:spTree>
    <p:extLst>
      <p:ext uri="{BB962C8B-B14F-4D97-AF65-F5344CB8AC3E}">
        <p14:creationId xmlns:p14="http://schemas.microsoft.com/office/powerpoint/2010/main" val="3001315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Büyük-küçük harf, sayı, işaret vb. hepsi bir</a:t>
            </a:r>
            <a:r>
              <a:rPr lang="tr-TR" baseline="0" dirty="0" smtClean="0"/>
              <a:t> arada olması üzerine örnekler çoğaltılabilir. ‘İdeal Şifre’ videosunu bu noktada izletebilirsiniz.</a:t>
            </a:r>
            <a:endParaRPr lang="tr-TR" dirty="0"/>
          </a:p>
        </p:txBody>
      </p:sp>
      <p:sp>
        <p:nvSpPr>
          <p:cNvPr id="4" name="Slayt Numarası Yer Tutucusu 3"/>
          <p:cNvSpPr>
            <a:spLocks noGrp="1"/>
          </p:cNvSpPr>
          <p:nvPr>
            <p:ph type="sldNum" sz="quarter" idx="10"/>
          </p:nvPr>
        </p:nvSpPr>
        <p:spPr/>
        <p:txBody>
          <a:bodyPr/>
          <a:lstStyle/>
          <a:p>
            <a:fld id="{DD487A60-E0F3-4A93-B9C6-D515F009FE33}" type="slidenum">
              <a:rPr lang="tr-TR" smtClean="0"/>
              <a:t>6</a:t>
            </a:fld>
            <a:endParaRPr lang="tr-TR"/>
          </a:p>
        </p:txBody>
      </p:sp>
    </p:spTree>
    <p:extLst>
      <p:ext uri="{BB962C8B-B14F-4D97-AF65-F5344CB8AC3E}">
        <p14:creationId xmlns:p14="http://schemas.microsoft.com/office/powerpoint/2010/main" val="1879552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D487A60-E0F3-4A93-B9C6-D515F009FE33}" type="slidenum">
              <a:rPr lang="tr-TR" smtClean="0"/>
              <a:t>7</a:t>
            </a:fld>
            <a:endParaRPr lang="tr-TR"/>
          </a:p>
        </p:txBody>
      </p:sp>
    </p:spTree>
    <p:extLst>
      <p:ext uri="{BB962C8B-B14F-4D97-AF65-F5344CB8AC3E}">
        <p14:creationId xmlns:p14="http://schemas.microsoft.com/office/powerpoint/2010/main" val="3748998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a:t>
            </a:r>
            <a:r>
              <a:rPr lang="tr-TR" dirty="0" err="1" smtClean="0"/>
              <a:t>Influencer</a:t>
            </a:r>
            <a:r>
              <a:rPr lang="tr-TR" dirty="0" smtClean="0"/>
              <a:t>, </a:t>
            </a:r>
            <a:r>
              <a:rPr lang="tr-TR" dirty="0" err="1" smtClean="0"/>
              <a:t>youtuber</a:t>
            </a:r>
            <a:r>
              <a:rPr lang="tr-TR" dirty="0" smtClean="0"/>
              <a:t>,</a:t>
            </a:r>
            <a:r>
              <a:rPr lang="tr-TR" baseline="0" dirty="0" smtClean="0"/>
              <a:t> sanal fenomen’ olmanın gerçekçi bir durum olmadığı, fazla göz önünde oldukları için sanki herkes olabilecekmiş algısı oluştuğu, toplumun aslında çok küçük bir kesiminin bunu başarabildiği, bu doğrultuda özel hayatın ifşa edilmesinin kendilerini için risk oluşturabileceği konusu üzerinden durulması uygun olur. Sonrasında ‘Her şeyi bilen adam </a:t>
            </a:r>
            <a:r>
              <a:rPr lang="tr-TR" baseline="0" dirty="0" err="1" smtClean="0"/>
              <a:t>Dave</a:t>
            </a:r>
            <a:r>
              <a:rPr lang="tr-TR" baseline="0" dirty="0" smtClean="0"/>
              <a:t>’ videosunu izletiniz.</a:t>
            </a:r>
          </a:p>
        </p:txBody>
      </p:sp>
      <p:sp>
        <p:nvSpPr>
          <p:cNvPr id="4" name="Slayt Numarası Yer Tutucusu 3"/>
          <p:cNvSpPr>
            <a:spLocks noGrp="1"/>
          </p:cNvSpPr>
          <p:nvPr>
            <p:ph type="sldNum" sz="quarter" idx="10"/>
          </p:nvPr>
        </p:nvSpPr>
        <p:spPr/>
        <p:txBody>
          <a:bodyPr/>
          <a:lstStyle/>
          <a:p>
            <a:fld id="{DD487A60-E0F3-4A93-B9C6-D515F009FE33}" type="slidenum">
              <a:rPr lang="tr-TR" smtClean="0"/>
              <a:t>8</a:t>
            </a:fld>
            <a:endParaRPr lang="tr-TR"/>
          </a:p>
        </p:txBody>
      </p:sp>
    </p:spTree>
    <p:extLst>
      <p:ext uri="{BB962C8B-B14F-4D97-AF65-F5344CB8AC3E}">
        <p14:creationId xmlns:p14="http://schemas.microsoft.com/office/powerpoint/2010/main" val="28690531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smtClean="0"/>
              <a:t>Slaytı</a:t>
            </a:r>
            <a:r>
              <a:rPr lang="tr-TR" baseline="0" dirty="0" smtClean="0"/>
              <a:t> sunmadan önce başlığa kendi isminizi yazınız. Örneğin ‘Tayfun Hoca’dan 1 Yeni Mesaj’</a:t>
            </a:r>
            <a:endParaRPr lang="tr-TR" dirty="0"/>
          </a:p>
        </p:txBody>
      </p:sp>
      <p:sp>
        <p:nvSpPr>
          <p:cNvPr id="4" name="Slayt Numarası Yer Tutucusu 3"/>
          <p:cNvSpPr>
            <a:spLocks noGrp="1"/>
          </p:cNvSpPr>
          <p:nvPr>
            <p:ph type="sldNum" sz="quarter" idx="10"/>
          </p:nvPr>
        </p:nvSpPr>
        <p:spPr/>
        <p:txBody>
          <a:bodyPr/>
          <a:lstStyle/>
          <a:p>
            <a:fld id="{DD487A60-E0F3-4A93-B9C6-D515F009FE33}" type="slidenum">
              <a:rPr lang="tr-TR" smtClean="0"/>
              <a:t>9</a:t>
            </a:fld>
            <a:endParaRPr lang="tr-TR"/>
          </a:p>
        </p:txBody>
      </p:sp>
    </p:spTree>
    <p:extLst>
      <p:ext uri="{BB962C8B-B14F-4D97-AF65-F5344CB8AC3E}">
        <p14:creationId xmlns:p14="http://schemas.microsoft.com/office/powerpoint/2010/main" val="2450714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Konuyu tartışmadan önce,</a:t>
            </a:r>
            <a:r>
              <a:rPr lang="tr-TR" baseline="0" dirty="0" smtClean="0"/>
              <a:t> ‘önce size bir fotoğraf göstereceğim’ </a:t>
            </a:r>
            <a:r>
              <a:rPr lang="tr-TR" baseline="0" dirty="0" err="1" smtClean="0"/>
              <a:t>diyip</a:t>
            </a:r>
            <a:r>
              <a:rPr lang="tr-TR" baseline="0" dirty="0" smtClean="0"/>
              <a:t> sonraki </a:t>
            </a:r>
            <a:r>
              <a:rPr lang="tr-TR" baseline="0" dirty="0" err="1" smtClean="0"/>
              <a:t>slayta</a:t>
            </a:r>
            <a:r>
              <a:rPr lang="tr-TR" baseline="0" dirty="0" smtClean="0"/>
              <a:t> geçiniz. Facebook’un CEO’su Mark </a:t>
            </a:r>
            <a:r>
              <a:rPr lang="tr-TR" baseline="0" dirty="0" err="1" smtClean="0"/>
              <a:t>ZUCKERBERG’in</a:t>
            </a:r>
            <a:r>
              <a:rPr lang="tr-TR" baseline="0" dirty="0" smtClean="0"/>
              <a:t> dahi laptop kamerasını bantlamasının sebepleri ve güvenlik konusuna değininiz. Sonrasında siz bu sebeplerden hangisi için buradasınız diye sorarak tartışma başlatınız ve bu taleplerin gerçekliğini değerlendiriniz.</a:t>
            </a:r>
          </a:p>
        </p:txBody>
      </p:sp>
      <p:sp>
        <p:nvSpPr>
          <p:cNvPr id="4" name="Slayt Numarası Yer Tutucusu 3"/>
          <p:cNvSpPr>
            <a:spLocks noGrp="1"/>
          </p:cNvSpPr>
          <p:nvPr>
            <p:ph type="sldNum" sz="quarter" idx="10"/>
          </p:nvPr>
        </p:nvSpPr>
        <p:spPr/>
        <p:txBody>
          <a:bodyPr/>
          <a:lstStyle/>
          <a:p>
            <a:fld id="{DD487A60-E0F3-4A93-B9C6-D515F009FE33}" type="slidenum">
              <a:rPr lang="tr-TR" smtClean="0"/>
              <a:t>10</a:t>
            </a:fld>
            <a:endParaRPr lang="tr-TR"/>
          </a:p>
        </p:txBody>
      </p:sp>
    </p:spTree>
    <p:extLst>
      <p:ext uri="{BB962C8B-B14F-4D97-AF65-F5344CB8AC3E}">
        <p14:creationId xmlns:p14="http://schemas.microsoft.com/office/powerpoint/2010/main" val="3824441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Sanal yaşamla bağımızı sağlıklı düzeyde tutmak için alternatif</a:t>
            </a:r>
            <a:r>
              <a:rPr lang="tr-TR" baseline="0" dirty="0" smtClean="0"/>
              <a:t> olarak bunlar sunulabilir. Örnekleri öğrenciler ile birlikte çeşitlendiriniz.</a:t>
            </a:r>
            <a:endParaRPr lang="tr-TR" dirty="0"/>
          </a:p>
        </p:txBody>
      </p:sp>
      <p:sp>
        <p:nvSpPr>
          <p:cNvPr id="4" name="Slayt Numarası Yer Tutucusu 3"/>
          <p:cNvSpPr>
            <a:spLocks noGrp="1"/>
          </p:cNvSpPr>
          <p:nvPr>
            <p:ph type="sldNum" sz="quarter" idx="10"/>
          </p:nvPr>
        </p:nvSpPr>
        <p:spPr/>
        <p:txBody>
          <a:bodyPr/>
          <a:lstStyle/>
          <a:p>
            <a:fld id="{DD487A60-E0F3-4A93-B9C6-D515F009FE33}" type="slidenum">
              <a:rPr lang="tr-TR" smtClean="0"/>
              <a:t>12</a:t>
            </a:fld>
            <a:endParaRPr lang="tr-TR"/>
          </a:p>
        </p:txBody>
      </p:sp>
    </p:spTree>
    <p:extLst>
      <p:ext uri="{BB962C8B-B14F-4D97-AF65-F5344CB8AC3E}">
        <p14:creationId xmlns:p14="http://schemas.microsoft.com/office/powerpoint/2010/main" val="27880440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Dik Üçgen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Başlık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Alt Başlık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Grup 1"/>
          <p:cNvGrpSpPr/>
          <p:nvPr/>
        </p:nvGrpSpPr>
        <p:grpSpPr>
          <a:xfrm>
            <a:off x="-3765" y="4953000"/>
            <a:ext cx="9147765" cy="1912088"/>
            <a:chOff x="-3765" y="4832896"/>
            <a:chExt cx="9147765" cy="2032192"/>
          </a:xfrm>
        </p:grpSpPr>
        <p:sp>
          <p:nvSpPr>
            <p:cNvPr id="7" name="Serbest 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Serbest 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Serbest 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Düz Bağlayıcı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Veri Yer Tutucusu 29"/>
          <p:cNvSpPr>
            <a:spLocks noGrp="1"/>
          </p:cNvSpPr>
          <p:nvPr>
            <p:ph type="dt" sz="half" idx="10"/>
          </p:nvPr>
        </p:nvSpPr>
        <p:spPr/>
        <p:txBody>
          <a:bodyPr/>
          <a:lstStyle>
            <a:lvl1pPr>
              <a:defRPr>
                <a:solidFill>
                  <a:srgbClr val="FFFFFF"/>
                </a:solidFill>
              </a:defRPr>
            </a:lvl1pPr>
            <a:extLst/>
          </a:lstStyle>
          <a:p>
            <a:fld id="{692BC0D6-B7CA-4E06-A0B8-B95A7B81916F}" type="datetimeFigureOut">
              <a:rPr lang="tr-TR" smtClean="0"/>
              <a:t>22.10.2020</a:t>
            </a:fld>
            <a:endParaRPr lang="tr-TR"/>
          </a:p>
        </p:txBody>
      </p:sp>
      <p:sp>
        <p:nvSpPr>
          <p:cNvPr id="19" name="Altbilgi Yer Tutucusu 18"/>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Slayt Numarası Yer Tutucusu 26"/>
          <p:cNvSpPr>
            <a:spLocks noGrp="1"/>
          </p:cNvSpPr>
          <p:nvPr>
            <p:ph type="sldNum" sz="quarter" idx="12"/>
          </p:nvPr>
        </p:nvSpPr>
        <p:spPr/>
        <p:txBody>
          <a:bodyPr/>
          <a:lstStyle>
            <a:lvl1pPr>
              <a:defRPr>
                <a:solidFill>
                  <a:srgbClr val="FFFFFF"/>
                </a:solidFill>
              </a:defRPr>
            </a:lvl1pPr>
            <a:extLst/>
          </a:lstStyle>
          <a:p>
            <a:fld id="{88BDC5C2-826A-47B9-A129-DDBF687A93DE}"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692BC0D6-B7CA-4E06-A0B8-B95A7B81916F}" type="datetimeFigureOut">
              <a:rPr lang="tr-TR" smtClean="0"/>
              <a:t>22.10.2020</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88BDC5C2-826A-47B9-A129-DDBF687A93DE}"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692BC0D6-B7CA-4E06-A0B8-B95A7B81916F}" type="datetimeFigureOut">
              <a:rPr lang="tr-TR" smtClean="0"/>
              <a:t>22.10.2020</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88BDC5C2-826A-47B9-A129-DDBF687A93DE}"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692BC0D6-B7CA-4E06-A0B8-B95A7B81916F}" type="datetimeFigureOut">
              <a:rPr lang="tr-TR" smtClean="0"/>
              <a:t>22.10.2020</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88BDC5C2-826A-47B9-A129-DDBF687A93DE}" type="slidenum">
              <a:rPr lang="tr-TR" smtClean="0"/>
              <a:t>‹#›</a:t>
            </a:fld>
            <a:endParaRPr lang="tr-TR"/>
          </a:p>
        </p:txBody>
      </p:sp>
      <p:sp>
        <p:nvSpPr>
          <p:cNvPr id="7" name="Başlık 6"/>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692BC0D6-B7CA-4E06-A0B8-B95A7B81916F}" type="datetimeFigureOut">
              <a:rPr lang="tr-TR" smtClean="0"/>
              <a:t>22.10.2020</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88BDC5C2-826A-47B9-A129-DDBF687A93DE}" type="slidenum">
              <a:rPr lang="tr-TR" smtClean="0"/>
              <a:t>‹#›</a:t>
            </a:fld>
            <a:endParaRPr lang="tr-TR"/>
          </a:p>
        </p:txBody>
      </p:sp>
      <p:sp>
        <p:nvSpPr>
          <p:cNvPr id="7" name="Köşeli Çift Ayraç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Köşeli Çift Ayraç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692BC0D6-B7CA-4E06-A0B8-B95A7B81916F}" type="datetimeFigureOut">
              <a:rPr lang="tr-TR" smtClean="0"/>
              <a:t>22.10.2020</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88BDC5C2-826A-47B9-A129-DDBF687A93DE}" type="slidenum">
              <a:rPr lang="tr-TR" smtClean="0"/>
              <a:t>‹#›</a:t>
            </a:fld>
            <a:endParaRPr lang="tr-TR"/>
          </a:p>
        </p:txBody>
      </p:sp>
      <p:sp>
        <p:nvSpPr>
          <p:cNvPr id="8" name="Başlık 7"/>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692BC0D6-B7CA-4E06-A0B8-B95A7B81916F}" type="datetimeFigureOut">
              <a:rPr lang="tr-TR" smtClean="0"/>
              <a:t>22.10.2020</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88BDC5C2-826A-47B9-A129-DDBF687A93DE}"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extLst/>
          </a:lstStyle>
          <a:p>
            <a:fld id="{692BC0D6-B7CA-4E06-A0B8-B95A7B81916F}" type="datetimeFigureOut">
              <a:rPr lang="tr-TR" smtClean="0"/>
              <a:t>22.10.2020</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88BDC5C2-826A-47B9-A129-DDBF687A93DE}" type="slidenum">
              <a:rPr lang="tr-TR" smtClean="0"/>
              <a:t>‹#›</a:t>
            </a:fld>
            <a:endParaRPr lang="tr-TR"/>
          </a:p>
        </p:txBody>
      </p:sp>
      <p:sp>
        <p:nvSpPr>
          <p:cNvPr id="6" name="Başlık 5"/>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extLst/>
          </a:lstStyle>
          <a:p>
            <a:fld id="{692BC0D6-B7CA-4E06-A0B8-B95A7B81916F}" type="datetimeFigureOut">
              <a:rPr lang="tr-TR" smtClean="0"/>
              <a:t>22.10.2020</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88BDC5C2-826A-47B9-A129-DDBF687A93DE}"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727032" y="6407944"/>
            <a:ext cx="1920240" cy="365760"/>
          </a:xfrm>
        </p:spPr>
        <p:txBody>
          <a:bodyPr/>
          <a:lstStyle>
            <a:extLst/>
          </a:lstStyle>
          <a:p>
            <a:fld id="{692BC0D6-B7CA-4E06-A0B8-B95A7B81916F}" type="datetimeFigureOut">
              <a:rPr lang="tr-TR" smtClean="0"/>
              <a:t>22.10.2020</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88BDC5C2-826A-47B9-A129-DDBF687A93DE}"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Resim Yer Tutucus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Veri Yer Tutucusu 4"/>
          <p:cNvSpPr>
            <a:spLocks noGrp="1"/>
          </p:cNvSpPr>
          <p:nvPr>
            <p:ph type="dt" sz="half" idx="10"/>
          </p:nvPr>
        </p:nvSpPr>
        <p:spPr/>
        <p:txBody>
          <a:bodyPr/>
          <a:lstStyle>
            <a:lvl1pPr>
              <a:defRPr>
                <a:solidFill>
                  <a:schemeClr val="tx1"/>
                </a:solidFill>
              </a:defRPr>
            </a:lvl1pPr>
            <a:extLst/>
          </a:lstStyle>
          <a:p>
            <a:fld id="{692BC0D6-B7CA-4E06-A0B8-B95A7B81916F}" type="datetimeFigureOut">
              <a:rPr lang="tr-TR" smtClean="0"/>
              <a:t>22.10.2020</a:t>
            </a:fld>
            <a:endParaRPr lang="tr-TR"/>
          </a:p>
        </p:txBody>
      </p:sp>
      <p:sp>
        <p:nvSpPr>
          <p:cNvPr id="6" name="Altbilgi Yer Tutucusu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Slayt Numarası Yer Tutucusu 6"/>
          <p:cNvSpPr>
            <a:spLocks noGrp="1"/>
          </p:cNvSpPr>
          <p:nvPr>
            <p:ph type="sldNum" sz="quarter" idx="12"/>
          </p:nvPr>
        </p:nvSpPr>
        <p:spPr/>
        <p:txBody>
          <a:bodyPr/>
          <a:lstStyle>
            <a:lvl1pPr>
              <a:defRPr>
                <a:solidFill>
                  <a:schemeClr val="tx1"/>
                </a:solidFill>
              </a:defRPr>
            </a:lvl1pPr>
            <a:extLst/>
          </a:lstStyle>
          <a:p>
            <a:fld id="{88BDC5C2-826A-47B9-A129-DDBF687A93DE}" type="slidenum">
              <a:rPr lang="tr-TR" smtClean="0"/>
              <a:t>‹#›</a:t>
            </a:fld>
            <a:endParaRPr lang="tr-TR"/>
          </a:p>
        </p:txBody>
      </p:sp>
      <p:sp>
        <p:nvSpPr>
          <p:cNvPr id="2" name="Başlık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Serbest 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Serbest 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Dik Üçgen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Düz Bağlayıcı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Köşeli Çift Ayraç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Köşeli Çift Ayraç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erbest 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Serbest 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Dik Üçgen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Düz Bağlayıcı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Başlık Yer Tutucus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Metin Yer Tutucus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Veri Yer Tutucusu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92BC0D6-B7CA-4E06-A0B8-B95A7B81916F}" type="datetimeFigureOut">
              <a:rPr lang="tr-TR" smtClean="0"/>
              <a:t>22.10.2020</a:t>
            </a:fld>
            <a:endParaRPr lang="tr-TR"/>
          </a:p>
        </p:txBody>
      </p:sp>
      <p:sp>
        <p:nvSpPr>
          <p:cNvPr id="22" name="Altbilgi Yer Tutucusu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Slayt Numarası Yer Tutucus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8BDC5C2-826A-47B9-A129-DDBF687A93DE}"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043608" y="332656"/>
            <a:ext cx="6768752" cy="1017458"/>
          </a:xfrm>
        </p:spPr>
        <p:txBody>
          <a:bodyPr>
            <a:noAutofit/>
          </a:bodyPr>
          <a:lstStyle/>
          <a:p>
            <a:r>
              <a:rPr lang="tr-TR" sz="5600" dirty="0" smtClean="0">
                <a:latin typeface="Bookman Old Style" pitchFamily="18" charset="0"/>
                <a:ea typeface="Batang" pitchFamily="18" charset="-127"/>
              </a:rPr>
              <a:t>Bilinçli Teknoloji</a:t>
            </a:r>
            <a:endParaRPr lang="tr-TR" sz="5600" dirty="0">
              <a:latin typeface="Bookman Old Style" pitchFamily="18" charset="0"/>
              <a:ea typeface="Batang" pitchFamily="18" charset="-127"/>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1628799"/>
            <a:ext cx="4613658" cy="2592289"/>
          </a:xfrm>
          <a:prstGeom prst="rect">
            <a:avLst/>
          </a:prstGeom>
        </p:spPr>
      </p:pic>
    </p:spTree>
    <p:extLst>
      <p:ext uri="{BB962C8B-B14F-4D97-AF65-F5344CB8AC3E}">
        <p14:creationId xmlns:p14="http://schemas.microsoft.com/office/powerpoint/2010/main" val="343477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Beğeni?</a:t>
            </a:r>
          </a:p>
          <a:p>
            <a:r>
              <a:rPr lang="tr-TR" dirty="0" smtClean="0"/>
              <a:t>Ünlü Olmak?</a:t>
            </a:r>
          </a:p>
          <a:p>
            <a:r>
              <a:rPr lang="tr-TR" dirty="0" smtClean="0"/>
              <a:t>Sadece Paylaşmak?</a:t>
            </a:r>
          </a:p>
          <a:p>
            <a:r>
              <a:rPr lang="tr-TR" dirty="0" smtClean="0"/>
              <a:t>Herkesin Var?</a:t>
            </a:r>
          </a:p>
          <a:p>
            <a:r>
              <a:rPr lang="tr-TR" dirty="0" smtClean="0"/>
              <a:t>Teknoloji Çağı?</a:t>
            </a:r>
          </a:p>
          <a:p>
            <a:r>
              <a:rPr lang="tr-TR" dirty="0" smtClean="0"/>
              <a:t>Ben De Youtuber Olacağım?</a:t>
            </a:r>
            <a:endParaRPr lang="tr-TR" dirty="0"/>
          </a:p>
        </p:txBody>
      </p:sp>
      <p:sp>
        <p:nvSpPr>
          <p:cNvPr id="3" name="Başlık 2"/>
          <p:cNvSpPr>
            <a:spLocks noGrp="1"/>
          </p:cNvSpPr>
          <p:nvPr>
            <p:ph type="title"/>
          </p:nvPr>
        </p:nvSpPr>
        <p:spPr/>
        <p:txBody>
          <a:bodyPr/>
          <a:lstStyle/>
          <a:p>
            <a:r>
              <a:rPr lang="tr-TR" dirty="0" smtClean="0"/>
              <a:t>Niçin Sosyal Medya?</a:t>
            </a:r>
            <a:endParaRPr lang="tr-TR" dirty="0"/>
          </a:p>
        </p:txBody>
      </p:sp>
    </p:spTree>
    <p:extLst>
      <p:ext uri="{BB962C8B-B14F-4D97-AF65-F5344CB8AC3E}">
        <p14:creationId xmlns:p14="http://schemas.microsoft.com/office/powerpoint/2010/main" val="1222831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836712"/>
            <a:ext cx="8244408" cy="4637480"/>
          </a:xfrm>
          <a:prstGeom prst="rect">
            <a:avLst/>
          </a:prstGeom>
        </p:spPr>
      </p:pic>
    </p:spTree>
    <p:extLst>
      <p:ext uri="{BB962C8B-B14F-4D97-AF65-F5344CB8AC3E}">
        <p14:creationId xmlns:p14="http://schemas.microsoft.com/office/powerpoint/2010/main" val="217001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000" dirty="0" smtClean="0"/>
              <a:t>Samimi ilişkiler,</a:t>
            </a:r>
          </a:p>
          <a:p>
            <a:endParaRPr lang="tr-TR" sz="2000" dirty="0" smtClean="0"/>
          </a:p>
          <a:p>
            <a:r>
              <a:rPr lang="tr-TR" sz="2000" dirty="0" smtClean="0"/>
              <a:t>Çalışma süreci sonrasında elde ettiğiniz gerçek başarılar,</a:t>
            </a:r>
          </a:p>
          <a:p>
            <a:endParaRPr lang="tr-TR" sz="2000" dirty="0" smtClean="0"/>
          </a:p>
          <a:p>
            <a:r>
              <a:rPr lang="tr-TR" sz="2000" dirty="0" smtClean="0"/>
              <a:t>Sanal ortam harici edinebileceğiniz alışkanlıklar/hobiler,</a:t>
            </a:r>
          </a:p>
          <a:p>
            <a:endParaRPr lang="tr-TR" sz="2000" dirty="0" smtClean="0"/>
          </a:p>
          <a:p>
            <a:r>
              <a:rPr lang="tr-TR" sz="2000" dirty="0" smtClean="0"/>
              <a:t>Bir hedef doğrultusunda hareket edebiliyor olmanız,</a:t>
            </a:r>
          </a:p>
          <a:p>
            <a:endParaRPr lang="tr-TR" sz="2000" dirty="0"/>
          </a:p>
          <a:p>
            <a:r>
              <a:rPr lang="tr-TR" sz="2000" dirty="0" smtClean="0"/>
              <a:t>Size ‘Gerçek’ bir hayat yaşama şansı sunacaktır.</a:t>
            </a:r>
          </a:p>
        </p:txBody>
      </p:sp>
      <p:sp>
        <p:nvSpPr>
          <p:cNvPr id="3" name="Başlık 2"/>
          <p:cNvSpPr>
            <a:spLocks noGrp="1"/>
          </p:cNvSpPr>
          <p:nvPr>
            <p:ph type="title"/>
          </p:nvPr>
        </p:nvSpPr>
        <p:spPr/>
        <p:txBody>
          <a:bodyPr/>
          <a:lstStyle/>
          <a:p>
            <a:r>
              <a:rPr lang="tr-TR" dirty="0" smtClean="0"/>
              <a:t>Alternatifler</a:t>
            </a:r>
            <a:endParaRPr lang="tr-TR" dirty="0"/>
          </a:p>
        </p:txBody>
      </p:sp>
    </p:spTree>
    <p:extLst>
      <p:ext uri="{BB962C8B-B14F-4D97-AF65-F5344CB8AC3E}">
        <p14:creationId xmlns:p14="http://schemas.microsoft.com/office/powerpoint/2010/main" val="3725128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dirty="0" smtClean="0"/>
          </a:p>
          <a:p>
            <a:r>
              <a:rPr lang="tr-TR" dirty="0" smtClean="0"/>
              <a:t>Şifre Güvenliği</a:t>
            </a:r>
          </a:p>
          <a:p>
            <a:r>
              <a:rPr lang="tr-TR" dirty="0" smtClean="0"/>
              <a:t>Bilgi Güvenliği</a:t>
            </a:r>
          </a:p>
          <a:p>
            <a:r>
              <a:rPr lang="tr-TR" dirty="0" smtClean="0"/>
              <a:t>Niçin Sosyal Medya?</a:t>
            </a:r>
          </a:p>
          <a:p>
            <a:r>
              <a:rPr lang="tr-TR" dirty="0" smtClean="0"/>
              <a:t>Alternatifler</a:t>
            </a:r>
            <a:endParaRPr lang="tr-TR" dirty="0"/>
          </a:p>
        </p:txBody>
      </p:sp>
      <p:sp>
        <p:nvSpPr>
          <p:cNvPr id="3" name="Başlık 2"/>
          <p:cNvSpPr>
            <a:spLocks noGrp="1"/>
          </p:cNvSpPr>
          <p:nvPr>
            <p:ph type="title"/>
          </p:nvPr>
        </p:nvSpPr>
        <p:spPr/>
        <p:txBody>
          <a:bodyPr/>
          <a:lstStyle/>
          <a:p>
            <a:r>
              <a:rPr lang="tr-TR" dirty="0" smtClean="0"/>
              <a:t>Bugün Ele Alınacak Konular</a:t>
            </a:r>
            <a:endParaRPr lang="tr-TR" dirty="0"/>
          </a:p>
        </p:txBody>
      </p:sp>
    </p:spTree>
    <p:extLst>
      <p:ext uri="{BB962C8B-B14F-4D97-AF65-F5344CB8AC3E}">
        <p14:creationId xmlns:p14="http://schemas.microsoft.com/office/powerpoint/2010/main" val="2154715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539552" y="2276872"/>
            <a:ext cx="8229600" cy="1143000"/>
          </a:xfrm>
        </p:spPr>
        <p:txBody>
          <a:bodyPr>
            <a:noAutofit/>
          </a:bodyPr>
          <a:lstStyle/>
          <a:p>
            <a:r>
              <a:rPr lang="tr-TR" sz="8400" dirty="0" smtClean="0"/>
              <a:t>Güvenliğin En Zayıf Halkası ?</a:t>
            </a:r>
            <a:endParaRPr lang="tr-TR" sz="8400" dirty="0"/>
          </a:p>
        </p:txBody>
      </p:sp>
    </p:spTree>
    <p:extLst>
      <p:ext uri="{BB962C8B-B14F-4D97-AF65-F5344CB8AC3E}">
        <p14:creationId xmlns:p14="http://schemas.microsoft.com/office/powerpoint/2010/main" val="2421635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79512" y="1124744"/>
            <a:ext cx="8229600" cy="1512168"/>
          </a:xfrm>
        </p:spPr>
        <p:txBody>
          <a:bodyPr>
            <a:normAutofit fontScale="85000" lnSpcReduction="20000"/>
          </a:bodyPr>
          <a:lstStyle/>
          <a:p>
            <a:pPr marL="109728" indent="0" algn="ctr">
              <a:buNone/>
            </a:pPr>
            <a:endParaRPr lang="tr-TR" sz="6400" dirty="0">
              <a:solidFill>
                <a:schemeClr val="tx2"/>
              </a:solidFill>
            </a:endParaRPr>
          </a:p>
          <a:p>
            <a:pPr algn="ctr">
              <a:buFont typeface="Wingdings" pitchFamily="2" charset="2"/>
              <a:buChar char="Ø"/>
            </a:pPr>
            <a:r>
              <a:rPr lang="tr-TR" sz="6400" dirty="0" smtClean="0">
                <a:solidFill>
                  <a:schemeClr val="tx2"/>
                </a:solidFill>
              </a:rPr>
              <a:t>İNSAN</a:t>
            </a:r>
            <a:endParaRPr lang="tr-TR" sz="6400" dirty="0">
              <a:solidFill>
                <a:schemeClr val="tx2"/>
              </a:solidFill>
            </a:endParaRPr>
          </a:p>
        </p:txBody>
      </p:sp>
      <p:sp>
        <p:nvSpPr>
          <p:cNvPr id="3" name="Başlık 2"/>
          <p:cNvSpPr>
            <a:spLocks noGrp="1"/>
          </p:cNvSpPr>
          <p:nvPr>
            <p:ph type="title"/>
          </p:nvPr>
        </p:nvSpPr>
        <p:spPr/>
        <p:txBody>
          <a:bodyPr/>
          <a:lstStyle/>
          <a:p>
            <a:r>
              <a:rPr lang="tr-TR" sz="4400" dirty="0"/>
              <a:t>Güvenliğin En Zayıf Halkası ?</a:t>
            </a:r>
            <a:endParaRPr lang="tr-TR" dirty="0"/>
          </a:p>
        </p:txBody>
      </p:sp>
      <p:sp>
        <p:nvSpPr>
          <p:cNvPr id="4" name="Metin kutusu 3"/>
          <p:cNvSpPr txBox="1"/>
          <p:nvPr/>
        </p:nvSpPr>
        <p:spPr>
          <a:xfrm>
            <a:off x="467544" y="2996952"/>
            <a:ext cx="7848872" cy="1938992"/>
          </a:xfrm>
          <a:prstGeom prst="rect">
            <a:avLst/>
          </a:prstGeom>
          <a:noFill/>
        </p:spPr>
        <p:txBody>
          <a:bodyPr wrap="square" rtlCol="0">
            <a:spAutoFit/>
          </a:bodyPr>
          <a:lstStyle/>
          <a:p>
            <a:r>
              <a:rPr lang="tr-TR" sz="2400" dirty="0" smtClean="0"/>
              <a:t>Tüm ağlar,</a:t>
            </a:r>
          </a:p>
          <a:p>
            <a:r>
              <a:rPr lang="tr-TR" sz="2400" dirty="0" smtClean="0"/>
              <a:t>Güvenlik önlemleri,</a:t>
            </a:r>
          </a:p>
          <a:p>
            <a:r>
              <a:rPr lang="tr-TR" sz="2400" dirty="0" smtClean="0"/>
              <a:t>Kişisel veriler,</a:t>
            </a:r>
          </a:p>
          <a:p>
            <a:endParaRPr lang="tr-TR" sz="2400" dirty="0" smtClean="0"/>
          </a:p>
          <a:p>
            <a:r>
              <a:rPr lang="tr-TR" sz="2400" dirty="0" smtClean="0"/>
              <a:t>Bir insanın hatası yüzünden çökebilir ve çalınabilir.</a:t>
            </a:r>
            <a:endParaRPr lang="tr-TR" sz="2400" dirty="0"/>
          </a:p>
        </p:txBody>
      </p:sp>
    </p:spTree>
    <p:extLst>
      <p:ext uri="{BB962C8B-B14F-4D97-AF65-F5344CB8AC3E}">
        <p14:creationId xmlns:p14="http://schemas.microsoft.com/office/powerpoint/2010/main" val="3649133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Kolay ve tahmin edilebilir şifreler belirlemek güvenlik açısından risk oluşturabildiği gibi,</a:t>
            </a:r>
          </a:p>
          <a:p>
            <a:endParaRPr lang="tr-TR" dirty="0" smtClean="0"/>
          </a:p>
          <a:p>
            <a:r>
              <a:rPr lang="tr-TR" dirty="0" smtClean="0"/>
              <a:t>Çok karmaşık ve akılda tutulamayacak şifreler belirlemek de zorluk yaşamanıza sebep olabilir.</a:t>
            </a:r>
          </a:p>
          <a:p>
            <a:endParaRPr lang="tr-TR" dirty="0" smtClean="0"/>
          </a:p>
          <a:p>
            <a:r>
              <a:rPr lang="tr-TR" dirty="0" smtClean="0"/>
              <a:t>Bu sebeple en uygunu </a:t>
            </a:r>
            <a:r>
              <a:rPr lang="tr-TR" dirty="0" smtClean="0">
                <a:solidFill>
                  <a:schemeClr val="accent1"/>
                </a:solidFill>
              </a:rPr>
              <a:t>sadece sizin için bir anlamı olan karmaşık şifreler</a:t>
            </a:r>
            <a:r>
              <a:rPr lang="tr-TR" dirty="0" smtClean="0"/>
              <a:t> belirlemektir.</a:t>
            </a:r>
            <a:endParaRPr lang="tr-TR" dirty="0"/>
          </a:p>
        </p:txBody>
      </p:sp>
      <p:sp>
        <p:nvSpPr>
          <p:cNvPr id="3" name="Başlık 2"/>
          <p:cNvSpPr>
            <a:spLocks noGrp="1"/>
          </p:cNvSpPr>
          <p:nvPr>
            <p:ph type="title"/>
          </p:nvPr>
        </p:nvSpPr>
        <p:spPr/>
        <p:txBody>
          <a:bodyPr/>
          <a:lstStyle/>
          <a:p>
            <a:r>
              <a:rPr lang="tr-TR" dirty="0" smtClean="0"/>
              <a:t>Şifre Güvenliği</a:t>
            </a:r>
            <a:endParaRPr lang="tr-TR" dirty="0"/>
          </a:p>
        </p:txBody>
      </p:sp>
    </p:spTree>
    <p:extLst>
      <p:ext uri="{BB962C8B-B14F-4D97-AF65-F5344CB8AC3E}">
        <p14:creationId xmlns:p14="http://schemas.microsoft.com/office/powerpoint/2010/main" val="3243861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1484784"/>
            <a:ext cx="3466728" cy="4525963"/>
          </a:xfrm>
        </p:spPr>
        <p:txBody>
          <a:bodyPr/>
          <a:lstStyle/>
          <a:p>
            <a:r>
              <a:rPr lang="tr-TR" dirty="0" smtClean="0"/>
              <a:t>123123</a:t>
            </a:r>
          </a:p>
          <a:p>
            <a:r>
              <a:rPr lang="tr-TR" dirty="0" smtClean="0"/>
              <a:t>123456</a:t>
            </a:r>
          </a:p>
          <a:p>
            <a:r>
              <a:rPr lang="tr-TR" dirty="0" smtClean="0"/>
              <a:t>000000</a:t>
            </a:r>
          </a:p>
          <a:p>
            <a:r>
              <a:rPr lang="tr-TR" dirty="0" smtClean="0"/>
              <a:t>111111</a:t>
            </a:r>
          </a:p>
          <a:p>
            <a:r>
              <a:rPr lang="tr-TR" dirty="0" smtClean="0"/>
              <a:t>123456789</a:t>
            </a:r>
          </a:p>
          <a:p>
            <a:r>
              <a:rPr lang="tr-TR" dirty="0" smtClean="0"/>
              <a:t>Qwerty</a:t>
            </a:r>
          </a:p>
          <a:p>
            <a:r>
              <a:rPr lang="tr-TR" dirty="0" smtClean="0"/>
              <a:t>Password vb.</a:t>
            </a:r>
          </a:p>
          <a:p>
            <a:r>
              <a:rPr lang="tr-TR" dirty="0" smtClean="0"/>
              <a:t>Adınız</a:t>
            </a:r>
          </a:p>
          <a:p>
            <a:r>
              <a:rPr lang="tr-TR" dirty="0" smtClean="0"/>
              <a:t>Doğum Tarihiniz</a:t>
            </a:r>
            <a:endParaRPr lang="tr-TR" dirty="0"/>
          </a:p>
        </p:txBody>
      </p:sp>
      <p:sp>
        <p:nvSpPr>
          <p:cNvPr id="3" name="Başlık 2"/>
          <p:cNvSpPr>
            <a:spLocks noGrp="1"/>
          </p:cNvSpPr>
          <p:nvPr>
            <p:ph type="title"/>
          </p:nvPr>
        </p:nvSpPr>
        <p:spPr>
          <a:xfrm>
            <a:off x="457200" y="274638"/>
            <a:ext cx="3970784" cy="1143000"/>
          </a:xfrm>
        </p:spPr>
        <p:txBody>
          <a:bodyPr>
            <a:normAutofit fontScale="90000"/>
          </a:bodyPr>
          <a:lstStyle/>
          <a:p>
            <a:r>
              <a:rPr lang="tr-TR" dirty="0" smtClean="0"/>
              <a:t>En Çok Tercih Edilenler</a:t>
            </a:r>
            <a:endParaRPr lang="tr-TR" dirty="0"/>
          </a:p>
        </p:txBody>
      </p:sp>
      <p:sp>
        <p:nvSpPr>
          <p:cNvPr id="4" name="Başlık 2"/>
          <p:cNvSpPr txBox="1">
            <a:spLocks/>
          </p:cNvSpPr>
          <p:nvPr/>
        </p:nvSpPr>
        <p:spPr>
          <a:xfrm>
            <a:off x="4417640" y="-27384"/>
            <a:ext cx="3970784" cy="1143000"/>
          </a:xfrm>
          <a:prstGeom prst="rect">
            <a:avLst/>
          </a:prstGeom>
        </p:spPr>
        <p:txBody>
          <a:bodyPr vert="horz" rtlCol="0" anchor="ctr">
            <a:normAutofit fontScale="975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tr-TR" dirty="0" smtClean="0"/>
              <a:t>Bunların Yerine</a:t>
            </a:r>
            <a:endParaRPr lang="tr-TR" dirty="0"/>
          </a:p>
        </p:txBody>
      </p:sp>
      <p:sp>
        <p:nvSpPr>
          <p:cNvPr id="5" name="İçerik Yer Tutucusu 1"/>
          <p:cNvSpPr txBox="1">
            <a:spLocks/>
          </p:cNvSpPr>
          <p:nvPr/>
        </p:nvSpPr>
        <p:spPr>
          <a:xfrm>
            <a:off x="4417640" y="1412776"/>
            <a:ext cx="3466728" cy="4525963"/>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tr-TR" dirty="0" smtClean="0"/>
              <a:t>Cn_11_Ar</a:t>
            </a:r>
          </a:p>
          <a:p>
            <a:r>
              <a:rPr lang="tr-TR" dirty="0" smtClean="0"/>
              <a:t>Bb7.hiP</a:t>
            </a:r>
          </a:p>
          <a:p>
            <a:r>
              <a:rPr lang="tr-TR" dirty="0" smtClean="0"/>
              <a:t>Cc9*Aa8</a:t>
            </a:r>
            <a:endParaRPr lang="tr-TR" dirty="0"/>
          </a:p>
        </p:txBody>
      </p:sp>
      <p:sp>
        <p:nvSpPr>
          <p:cNvPr id="6" name="Metin kutusu 5"/>
          <p:cNvSpPr txBox="1"/>
          <p:nvPr/>
        </p:nvSpPr>
        <p:spPr>
          <a:xfrm>
            <a:off x="4572000" y="2911584"/>
            <a:ext cx="4114800" cy="2677656"/>
          </a:xfrm>
          <a:prstGeom prst="rect">
            <a:avLst/>
          </a:prstGeom>
          <a:noFill/>
          <a:ln w="38100">
            <a:solidFill>
              <a:schemeClr val="accent1"/>
            </a:solidFill>
            <a:prstDash val="dashDot"/>
          </a:ln>
        </p:spPr>
        <p:txBody>
          <a:bodyPr wrap="square" rtlCol="0">
            <a:spAutoFit/>
          </a:bodyPr>
          <a:lstStyle/>
          <a:p>
            <a:r>
              <a:rPr lang="tr-TR" sz="2400" dirty="0" smtClean="0"/>
              <a:t>Kim ne derse desin,</a:t>
            </a:r>
          </a:p>
          <a:p>
            <a:endParaRPr lang="tr-TR" sz="2400" dirty="0" smtClean="0"/>
          </a:p>
          <a:p>
            <a:r>
              <a:rPr lang="tr-TR" sz="2400" dirty="0" smtClean="0"/>
              <a:t>Hala en güvenli parola saklama yöntemi,</a:t>
            </a:r>
          </a:p>
          <a:p>
            <a:endParaRPr lang="tr-TR" sz="2400" dirty="0" smtClean="0"/>
          </a:p>
          <a:p>
            <a:r>
              <a:rPr lang="tr-TR" sz="2400" dirty="0" smtClean="0">
                <a:solidFill>
                  <a:schemeClr val="accent1"/>
                </a:solidFill>
              </a:rPr>
              <a:t>Bir kağıda yazıp güvenli bir yerde tutmaktır.</a:t>
            </a:r>
            <a:endParaRPr lang="tr-TR" sz="2400" dirty="0">
              <a:solidFill>
                <a:schemeClr val="accent1"/>
              </a:solidFill>
            </a:endParaRPr>
          </a:p>
        </p:txBody>
      </p:sp>
    </p:spTree>
    <p:extLst>
      <p:ext uri="{BB962C8B-B14F-4D97-AF65-F5344CB8AC3E}">
        <p14:creationId xmlns:p14="http://schemas.microsoft.com/office/powerpoint/2010/main" val="1168548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481328"/>
            <a:ext cx="8435280" cy="4525963"/>
          </a:xfrm>
        </p:spPr>
        <p:txBody>
          <a:bodyPr/>
          <a:lstStyle/>
          <a:p>
            <a:r>
              <a:rPr lang="tr-TR" dirty="0" smtClean="0"/>
              <a:t>Tamamen güvenli bir sistem </a:t>
            </a:r>
            <a:r>
              <a:rPr lang="tr-TR" b="1" u="sng" dirty="0" smtClean="0">
                <a:solidFill>
                  <a:srgbClr val="FF0000"/>
                </a:solidFill>
              </a:rPr>
              <a:t>YOKTUR.</a:t>
            </a:r>
          </a:p>
          <a:p>
            <a:endParaRPr lang="tr-TR" b="1" u="sng" dirty="0"/>
          </a:p>
          <a:p>
            <a:r>
              <a:rPr lang="tr-TR" dirty="0" smtClean="0"/>
              <a:t>Bu sebeple paylaştığımız her veri, fotoğraf, kendimiz hakkında ipucu,</a:t>
            </a:r>
          </a:p>
          <a:p>
            <a:endParaRPr lang="tr-TR" dirty="0"/>
          </a:p>
          <a:p>
            <a:r>
              <a:rPr lang="tr-TR" dirty="0" smtClean="0"/>
              <a:t>Bizim için risk oluşturabilir.</a:t>
            </a:r>
          </a:p>
          <a:p>
            <a:endParaRPr lang="tr-TR" dirty="0"/>
          </a:p>
          <a:p>
            <a:r>
              <a:rPr lang="tr-TR" dirty="0" smtClean="0"/>
              <a:t>Sanal ortamda sakladığımız her veri çalınabilir.</a:t>
            </a:r>
            <a:endParaRPr lang="tr-TR" dirty="0"/>
          </a:p>
        </p:txBody>
      </p:sp>
      <p:sp>
        <p:nvSpPr>
          <p:cNvPr id="3" name="Başlık 2"/>
          <p:cNvSpPr>
            <a:spLocks noGrp="1"/>
          </p:cNvSpPr>
          <p:nvPr>
            <p:ph type="title"/>
          </p:nvPr>
        </p:nvSpPr>
        <p:spPr/>
        <p:txBody>
          <a:bodyPr/>
          <a:lstStyle/>
          <a:p>
            <a:r>
              <a:rPr lang="tr-TR" dirty="0" smtClean="0"/>
              <a:t>Bilgi Güvenliği</a:t>
            </a:r>
            <a:endParaRPr lang="tr-TR" dirty="0"/>
          </a:p>
        </p:txBody>
      </p:sp>
    </p:spTree>
    <p:extLst>
      <p:ext uri="{BB962C8B-B14F-4D97-AF65-F5344CB8AC3E}">
        <p14:creationId xmlns:p14="http://schemas.microsoft.com/office/powerpoint/2010/main" val="2553906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481328"/>
            <a:ext cx="8435280" cy="4525963"/>
          </a:xfrm>
        </p:spPr>
        <p:txBody>
          <a:bodyPr/>
          <a:lstStyle/>
          <a:p>
            <a:r>
              <a:rPr lang="tr-TR" dirty="0" smtClean="0"/>
              <a:t>Ünlü, popüler olacağınızı düşünerek paylaştığınız her özel an veya bilgi </a:t>
            </a:r>
            <a:r>
              <a:rPr lang="tr-TR" b="1" u="sng" dirty="0" smtClean="0">
                <a:solidFill>
                  <a:srgbClr val="FF0000"/>
                </a:solidFill>
              </a:rPr>
              <a:t>sizin için bir tehdittir.</a:t>
            </a:r>
          </a:p>
          <a:p>
            <a:endParaRPr lang="tr-TR" dirty="0"/>
          </a:p>
          <a:p>
            <a:r>
              <a:rPr lang="tr-TR" dirty="0" smtClean="0"/>
              <a:t>Tanımadığımız kişiler ile etkileşim kurmak, onların her sorusunu cevaplamak, buluşmaya kalkışmak </a:t>
            </a:r>
            <a:r>
              <a:rPr lang="tr-TR" b="1" u="sng" dirty="0" smtClean="0">
                <a:solidFill>
                  <a:srgbClr val="FF0000"/>
                </a:solidFill>
              </a:rPr>
              <a:t>sizin için bir tehdittir.</a:t>
            </a:r>
          </a:p>
          <a:p>
            <a:endParaRPr lang="tr-TR" b="1" u="sng" dirty="0">
              <a:solidFill>
                <a:srgbClr val="FF0000"/>
              </a:solidFill>
            </a:endParaRPr>
          </a:p>
          <a:p>
            <a:r>
              <a:rPr lang="tr-TR" dirty="0" smtClean="0"/>
              <a:t>Ve bu sebeple </a:t>
            </a:r>
            <a:r>
              <a:rPr lang="tr-TR" b="1" u="sng" dirty="0" smtClean="0">
                <a:solidFill>
                  <a:srgbClr val="FF0000"/>
                </a:solidFill>
              </a:rPr>
              <a:t>bir suçun mağduru</a:t>
            </a:r>
            <a:r>
              <a:rPr lang="tr-TR" dirty="0" smtClean="0"/>
              <a:t> olabilirsiniz.</a:t>
            </a:r>
            <a:endParaRPr lang="tr-TR" dirty="0"/>
          </a:p>
        </p:txBody>
      </p:sp>
      <p:sp>
        <p:nvSpPr>
          <p:cNvPr id="3" name="Başlık 2"/>
          <p:cNvSpPr>
            <a:spLocks noGrp="1"/>
          </p:cNvSpPr>
          <p:nvPr>
            <p:ph type="title"/>
          </p:nvPr>
        </p:nvSpPr>
        <p:spPr/>
        <p:txBody>
          <a:bodyPr/>
          <a:lstStyle/>
          <a:p>
            <a:r>
              <a:rPr lang="tr-TR" dirty="0"/>
              <a:t>Bilgi Güvenliği</a:t>
            </a:r>
          </a:p>
        </p:txBody>
      </p:sp>
    </p:spTree>
    <p:extLst>
      <p:ext uri="{BB962C8B-B14F-4D97-AF65-F5344CB8AC3E}">
        <p14:creationId xmlns:p14="http://schemas.microsoft.com/office/powerpoint/2010/main" val="3931599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rmAutofit fontScale="90000"/>
          </a:bodyPr>
          <a:lstStyle/>
          <a:p>
            <a:r>
              <a:rPr lang="tr-TR" dirty="0" smtClean="0"/>
              <a:t>Cengizhan Hoca’dan 1 Yeni Mesaj</a:t>
            </a:r>
            <a:endParaRPr lang="tr-TR" dirty="0"/>
          </a:p>
        </p:txBody>
      </p:sp>
      <p:pic>
        <p:nvPicPr>
          <p:cNvPr id="6" name="İçerik Yer Tutucusu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39552" y="1442439"/>
            <a:ext cx="3024336" cy="2865756"/>
          </a:xfrm>
        </p:spPr>
      </p:pic>
      <p:sp>
        <p:nvSpPr>
          <p:cNvPr id="7" name="Metin kutusu 6"/>
          <p:cNvSpPr txBox="1"/>
          <p:nvPr/>
        </p:nvSpPr>
        <p:spPr>
          <a:xfrm>
            <a:off x="3851920" y="1484784"/>
            <a:ext cx="4896544" cy="1938992"/>
          </a:xfrm>
          <a:prstGeom prst="rect">
            <a:avLst/>
          </a:prstGeom>
          <a:noFill/>
          <a:ln w="63500" cmpd="tri">
            <a:solidFill>
              <a:schemeClr val="accent2"/>
            </a:solidFill>
            <a:prstDash val="solid"/>
          </a:ln>
        </p:spPr>
        <p:txBody>
          <a:bodyPr wrap="square" rtlCol="0">
            <a:spAutoFit/>
          </a:bodyPr>
          <a:lstStyle/>
          <a:p>
            <a:r>
              <a:rPr lang="tr-TR" sz="2400" dirty="0" smtClean="0">
                <a:solidFill>
                  <a:schemeClr val="accent2"/>
                </a:solidFill>
              </a:rPr>
              <a:t>Dışarıda ya da sanal ortamda tanımadığınız bir kişi sizinle iletişim kurmaya çalıştığında bu durumu direkt ailenize ya da bir büyüğünüze bildirin.</a:t>
            </a:r>
            <a:endParaRPr lang="tr-TR" sz="2400" dirty="0">
              <a:solidFill>
                <a:schemeClr val="accent2"/>
              </a:solidFill>
            </a:endParaRPr>
          </a:p>
        </p:txBody>
      </p:sp>
    </p:spTree>
    <p:extLst>
      <p:ext uri="{BB962C8B-B14F-4D97-AF65-F5344CB8AC3E}">
        <p14:creationId xmlns:p14="http://schemas.microsoft.com/office/powerpoint/2010/main" val="273440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397</TotalTime>
  <Words>482</Words>
  <Application>Microsoft Office PowerPoint</Application>
  <PresentationFormat>Ekran Gösterisi (4:3)</PresentationFormat>
  <Paragraphs>89</Paragraphs>
  <Slides>12</Slides>
  <Notes>8</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Kalabalık</vt:lpstr>
      <vt:lpstr>Bilinçli Teknoloji</vt:lpstr>
      <vt:lpstr>Bugün Ele Alınacak Konular</vt:lpstr>
      <vt:lpstr>Güvenliğin En Zayıf Halkası ?</vt:lpstr>
      <vt:lpstr>Güvenliğin En Zayıf Halkası ?</vt:lpstr>
      <vt:lpstr>Şifre Güvenliği</vt:lpstr>
      <vt:lpstr>En Çok Tercih Edilenler</vt:lpstr>
      <vt:lpstr>Bilgi Güvenliği</vt:lpstr>
      <vt:lpstr>Bilgi Güvenliği</vt:lpstr>
      <vt:lpstr>Cengizhan Hoca’dan 1 Yeni Mesaj</vt:lpstr>
      <vt:lpstr>Niçin Sosyal Medya?</vt:lpstr>
      <vt:lpstr>PowerPoint Sunusu</vt:lpstr>
      <vt:lpstr>Alternatifler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Bİlİnçlİ teKnolojİ</dc:title>
  <dc:creator>user</dc:creator>
  <cp:lastModifiedBy>user</cp:lastModifiedBy>
  <cp:revision>14</cp:revision>
  <dcterms:created xsi:type="dcterms:W3CDTF">2020-10-21T06:13:41Z</dcterms:created>
  <dcterms:modified xsi:type="dcterms:W3CDTF">2020-10-22T08:08:32Z</dcterms:modified>
</cp:coreProperties>
</file>